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82" r:id="rId4"/>
    <p:sldId id="275" r:id="rId5"/>
    <p:sldId id="27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456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D6D8CC7-8A97-47FE-B824-5F18413B38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5623" y="111480"/>
            <a:ext cx="829128" cy="96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60E92F74-5438-4265-825C-78B676D66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0585" y="1933932"/>
            <a:ext cx="3355567" cy="2990135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a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poule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tro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pette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i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parfait</a:t>
            </a:r>
          </a:p>
          <a:p>
            <a:pPr marL="0" indent="0">
              <a:buNone/>
            </a:pPr>
            <a:endParaRPr lang="fr-FR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42CD052F-DE98-4E17-A29A-0B522B61BFE9}"/>
              </a:ext>
            </a:extLst>
          </p:cNvPr>
          <p:cNvSpPr txBox="1">
            <a:spLocks/>
          </p:cNvSpPr>
          <p:nvPr/>
        </p:nvSpPr>
        <p:spPr>
          <a:xfrm>
            <a:off x="3872184" y="1933934"/>
            <a:ext cx="3355567" cy="2990136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no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bre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cha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bre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ense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ble</a:t>
            </a:r>
          </a:p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6FFD11D7-5972-4F7F-A2D8-F2BCC3E75B95}"/>
              </a:ext>
            </a:extLst>
          </p:cNvPr>
          <p:cNvSpPr txBox="1">
            <a:spLocks/>
          </p:cNvSpPr>
          <p:nvPr/>
        </p:nvSpPr>
        <p:spPr>
          <a:xfrm>
            <a:off x="103783" y="1933933"/>
            <a:ext cx="3355567" cy="2990137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e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mener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i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mangeable</a:t>
            </a:r>
          </a:p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fr-FR" sz="4400" dirty="0">
                <a:sym typeface="Wingdings" panose="05000000000000000000" pitchFamily="2" charset="2"/>
              </a:rPr>
              <a:t>e</a:t>
            </a:r>
            <a:r>
              <a:rPr lang="fr-FR" sz="4400" b="1" dirty="0"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ménager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3FACACF7-E692-463B-BC05-7CCE233C6A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52B8813F-FAEB-4715-ABBC-F1565AF65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0585" y="1933932"/>
            <a:ext cx="3355567" cy="2990135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a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p</a:t>
            </a:r>
            <a:r>
              <a:rPr lang="fr-FR" sz="4400" dirty="0">
                <a:sym typeface="Wingdings" panose="05000000000000000000" pitchFamily="2" charset="2"/>
              </a:rPr>
              <a:t>oule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tro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p</a:t>
            </a:r>
            <a:r>
              <a:rPr lang="fr-FR" sz="4400" dirty="0">
                <a:sym typeface="Wingdings" panose="05000000000000000000" pitchFamily="2" charset="2"/>
              </a:rPr>
              <a:t>ette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i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p</a:t>
            </a:r>
            <a:r>
              <a:rPr lang="fr-FR" sz="4400" dirty="0">
                <a:sym typeface="Wingdings" panose="05000000000000000000" pitchFamily="2" charset="2"/>
              </a:rPr>
              <a:t>arfait</a:t>
            </a:r>
          </a:p>
          <a:p>
            <a:pPr marL="0" indent="0">
              <a:buNone/>
            </a:pPr>
            <a:endParaRPr lang="fr-FR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8D716EAE-9790-4DF8-B8D3-38A646A5A871}"/>
              </a:ext>
            </a:extLst>
          </p:cNvPr>
          <p:cNvSpPr txBox="1">
            <a:spLocks/>
          </p:cNvSpPr>
          <p:nvPr/>
        </p:nvSpPr>
        <p:spPr>
          <a:xfrm>
            <a:off x="3872184" y="1933934"/>
            <a:ext cx="3355567" cy="2990136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no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b</a:t>
            </a:r>
            <a:r>
              <a:rPr lang="fr-FR" sz="4400" dirty="0">
                <a:sym typeface="Wingdings" panose="05000000000000000000" pitchFamily="2" charset="2"/>
              </a:rPr>
              <a:t>re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cha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b</a:t>
            </a:r>
            <a:r>
              <a:rPr lang="fr-FR" sz="4400" dirty="0">
                <a:sym typeface="Wingdings" panose="05000000000000000000" pitchFamily="2" charset="2"/>
              </a:rPr>
              <a:t>re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ense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b</a:t>
            </a:r>
            <a:r>
              <a:rPr lang="fr-FR" sz="4400" dirty="0">
                <a:sym typeface="Wingdings" panose="05000000000000000000" pitchFamily="2" charset="2"/>
              </a:rPr>
              <a:t>le</a:t>
            </a:r>
          </a:p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endParaRPr lang="fr-FR" sz="4400" dirty="0"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6E52D28D-542D-4F6C-BEE4-C7ECD2F645DE}"/>
              </a:ext>
            </a:extLst>
          </p:cNvPr>
          <p:cNvSpPr txBox="1">
            <a:spLocks/>
          </p:cNvSpPr>
          <p:nvPr/>
        </p:nvSpPr>
        <p:spPr>
          <a:xfrm>
            <a:off x="103783" y="1933933"/>
            <a:ext cx="3355567" cy="2990137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e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ener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fr-FR" sz="4400" dirty="0">
                <a:sym typeface="Wingdings" panose="05000000000000000000" pitchFamily="2" charset="2"/>
              </a:rPr>
              <a:t>i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angeable</a:t>
            </a:r>
          </a:p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fr-FR" sz="4400" dirty="0">
                <a:sym typeface="Wingdings" panose="05000000000000000000" pitchFamily="2" charset="2"/>
              </a:rPr>
              <a:t>e</a:t>
            </a:r>
            <a:r>
              <a:rPr lang="fr-FR" sz="4400" b="1" u="sng" dirty="0">
                <a:sym typeface="Wingdings" panose="05000000000000000000" pitchFamily="2" charset="2"/>
              </a:rPr>
              <a:t>m</a:t>
            </a:r>
            <a:r>
              <a:rPr lang="fr-FR" sz="4400" dirty="0">
                <a:solidFill>
                  <a:srgbClr val="FF0000"/>
                </a:solidFill>
                <a:sym typeface="Wingdings" panose="05000000000000000000" pitchFamily="2" charset="2"/>
              </a:rPr>
              <a:t>m</a:t>
            </a:r>
            <a:r>
              <a:rPr lang="fr-FR" sz="4400" dirty="0">
                <a:sym typeface="Wingdings" panose="05000000000000000000" pitchFamily="2" charset="2"/>
              </a:rPr>
              <a:t>énager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529904B3-2496-4C45-A4F8-83F9848E01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3A12214-7571-4D68-AAF5-C5D6F97A3D8C}"/>
              </a:ext>
            </a:extLst>
          </p:cNvPr>
          <p:cNvSpPr/>
          <p:nvPr/>
        </p:nvSpPr>
        <p:spPr>
          <a:xfrm>
            <a:off x="8994602" y="1467437"/>
            <a:ext cx="1181824" cy="103247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sz="5400" dirty="0">
                <a:solidFill>
                  <a:srgbClr val="FF0000"/>
                </a:solidFill>
              </a:rPr>
              <a:t>m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66CA24A-8C52-4BA1-9E13-F447B813CA09}"/>
              </a:ext>
            </a:extLst>
          </p:cNvPr>
          <p:cNvSpPr/>
          <p:nvPr/>
        </p:nvSpPr>
        <p:spPr>
          <a:xfrm>
            <a:off x="1078060" y="3049680"/>
            <a:ext cx="980225" cy="80273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1"/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30AFCC55-3E97-4EC9-8B4D-8E6050606A8F}"/>
              </a:ext>
            </a:extLst>
          </p:cNvPr>
          <p:cNvSpPr/>
          <p:nvPr/>
        </p:nvSpPr>
        <p:spPr>
          <a:xfrm>
            <a:off x="8994602" y="3002057"/>
            <a:ext cx="1181824" cy="103247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sz="5400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A755164-BBDC-45A7-9ABF-ACED6C9526EC}"/>
              </a:ext>
            </a:extLst>
          </p:cNvPr>
          <p:cNvSpPr/>
          <p:nvPr/>
        </p:nvSpPr>
        <p:spPr>
          <a:xfrm>
            <a:off x="8994602" y="4536677"/>
            <a:ext cx="1181824" cy="103247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sz="5400" dirty="0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B4D8C04E-8979-4D89-9B67-7A9E1D2EC7D7}"/>
              </a:ext>
            </a:extLst>
          </p:cNvPr>
          <p:cNvSpPr txBox="1">
            <a:spLocks/>
          </p:cNvSpPr>
          <p:nvPr/>
        </p:nvSpPr>
        <p:spPr>
          <a:xfrm>
            <a:off x="5283154" y="3185213"/>
            <a:ext cx="1625691" cy="697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devant</a:t>
            </a:r>
            <a:endParaRPr lang="fr-FR" sz="4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fr-FR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D5594B8B-ED3D-4E03-AD4D-7C9316D5C1C6}"/>
              </a:ext>
            </a:extLst>
          </p:cNvPr>
          <p:cNvCxnSpPr>
            <a:cxnSpLocks/>
          </p:cNvCxnSpPr>
          <p:nvPr/>
        </p:nvCxnSpPr>
        <p:spPr>
          <a:xfrm flipV="1">
            <a:off x="6838832" y="2185717"/>
            <a:ext cx="1684713" cy="1147157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E5CDA314-7949-4E93-97BC-07C30DDE472F}"/>
              </a:ext>
            </a:extLst>
          </p:cNvPr>
          <p:cNvCxnSpPr>
            <a:cxnSpLocks/>
          </p:cNvCxnSpPr>
          <p:nvPr/>
        </p:nvCxnSpPr>
        <p:spPr>
          <a:xfrm>
            <a:off x="6838832" y="3752858"/>
            <a:ext cx="1684713" cy="130005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007BFB7B-CCE3-4487-9832-ABC75251418D}"/>
              </a:ext>
            </a:extLst>
          </p:cNvPr>
          <p:cNvCxnSpPr>
            <a:cxnSpLocks/>
          </p:cNvCxnSpPr>
          <p:nvPr/>
        </p:nvCxnSpPr>
        <p:spPr>
          <a:xfrm>
            <a:off x="6838832" y="3518292"/>
            <a:ext cx="1684713" cy="45645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2B0ADBB6-6972-4ED4-BDED-A77824C934A3}"/>
              </a:ext>
            </a:extLst>
          </p:cNvPr>
          <p:cNvSpPr/>
          <p:nvPr/>
        </p:nvSpPr>
        <p:spPr>
          <a:xfrm>
            <a:off x="4178411" y="3049679"/>
            <a:ext cx="980225" cy="80273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1"/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</a:t>
            </a:r>
          </a:p>
        </p:txBody>
      </p:sp>
      <p:sp>
        <p:nvSpPr>
          <p:cNvPr id="18" name="Espace réservé du contenu 2">
            <a:extLst>
              <a:ext uri="{FF2B5EF4-FFF2-40B4-BE49-F238E27FC236}">
                <a16:creationId xmlns:a16="http://schemas.microsoft.com/office/drawing/2014/main" id="{D76298CE-70A9-426E-9D07-A8F70C31AE99}"/>
              </a:ext>
            </a:extLst>
          </p:cNvPr>
          <p:cNvSpPr txBox="1">
            <a:spLocks/>
          </p:cNvSpPr>
          <p:nvPr/>
        </p:nvSpPr>
        <p:spPr>
          <a:xfrm>
            <a:off x="2384551" y="2550609"/>
            <a:ext cx="1625691" cy="697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3200" i="1" dirty="0">
                <a:latin typeface="Arial" panose="020B0604020202020204" pitchFamily="34" charset="0"/>
                <a:cs typeface="Arial" panose="020B0604020202020204" pitchFamily="34" charset="0"/>
              </a:rPr>
              <a:t>devient</a:t>
            </a:r>
            <a:endParaRPr lang="fr-FR" sz="4400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fr-FR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lèche : droite 18">
            <a:extLst>
              <a:ext uri="{FF2B5EF4-FFF2-40B4-BE49-F238E27FC236}">
                <a16:creationId xmlns:a16="http://schemas.microsoft.com/office/drawing/2014/main" id="{5476E661-58BF-44A2-8C63-4E054FD2EC08}"/>
              </a:ext>
            </a:extLst>
          </p:cNvPr>
          <p:cNvSpPr/>
          <p:nvPr/>
        </p:nvSpPr>
        <p:spPr>
          <a:xfrm>
            <a:off x="2326689" y="3250193"/>
            <a:ext cx="1625691" cy="4314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2A752EC5-B411-422F-9B07-A8E9391B9E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52BC15D-FD8E-4836-B596-A51E472EFD46}"/>
              </a:ext>
            </a:extLst>
          </p:cNvPr>
          <p:cNvSpPr txBox="1">
            <a:spLocks/>
          </p:cNvSpPr>
          <p:nvPr/>
        </p:nvSpPr>
        <p:spPr>
          <a:xfrm>
            <a:off x="999067" y="1030846"/>
            <a:ext cx="10515600" cy="5284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Complète :</a:t>
            </a:r>
          </a:p>
          <a:p>
            <a:pPr marL="0" indent="0" algn="ctr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serpe…t		te…</a:t>
            </a:r>
            <a:r>
              <a:rPr lang="fr-FR" sz="4400" dirty="0" err="1">
                <a:latin typeface="Arial" panose="020B0604020202020204" pitchFamily="34" charset="0"/>
                <a:cs typeface="Arial" panose="020B0604020202020204" pitchFamily="34" charset="0"/>
              </a:rPr>
              <a:t>pête</a:t>
            </a:r>
            <a:endParaRPr lang="fr-FR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ctr">
              <a:lnSpc>
                <a:spcPct val="200000"/>
              </a:lnSpc>
              <a:spcBef>
                <a:spcPts val="0"/>
              </a:spcBef>
              <a:buNone/>
            </a:pPr>
            <a:r>
              <a:rPr lang="fr-FR" sz="4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</a:t>
            </a: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r>
              <a:rPr lang="fr-FR" sz="4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</a:t>
            </a: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po…</a:t>
            </a:r>
            <a:r>
              <a:rPr lang="fr-FR" sz="4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dre</a:t>
            </a: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</a:p>
          <a:p>
            <a:pPr marL="0" lvl="0" indent="0" algn="ctr">
              <a:lnSpc>
                <a:spcPct val="200000"/>
              </a:lnSpc>
              <a:spcBef>
                <a:spcPts val="0"/>
              </a:spcBef>
              <a:buNone/>
            </a:pPr>
            <a:r>
              <a:rPr lang="fr-FR" sz="4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</a:t>
            </a: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r>
              <a:rPr lang="fr-FR" sz="4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sz="4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si…</a:t>
            </a:r>
            <a:r>
              <a:rPr lang="fr-FR" sz="4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</a:t>
            </a:r>
            <a:endParaRPr lang="fr-FR" sz="4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endParaRPr lang="fr-FR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fr-FR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E0F52EC-9559-41CE-92C1-93733CD659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82</Words>
  <Application>Microsoft Office PowerPoint</Application>
  <PresentationFormat>Grand écran</PresentationFormat>
  <Paragraphs>47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Quelle est la règle ? </vt:lpstr>
      <vt:lpstr>La règle : </vt:lpstr>
      <vt:lpstr>Je m’entraine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27</cp:revision>
  <dcterms:created xsi:type="dcterms:W3CDTF">2021-07-17T07:25:24Z</dcterms:created>
  <dcterms:modified xsi:type="dcterms:W3CDTF">2022-04-14T20:14:25Z</dcterms:modified>
</cp:coreProperties>
</file>